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7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7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041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0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4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3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3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6F82C01-7262-4CCC-8D52-9F38200BFE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7897E39-54E8-4BA0-8CC6-B65AC0ADF05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8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Татарский народ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4" y="585216"/>
            <a:ext cx="4603762" cy="58761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62" y="1089551"/>
            <a:ext cx="7184412" cy="48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3" y="230375"/>
            <a:ext cx="4563811" cy="63478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86" y="358255"/>
            <a:ext cx="4146644" cy="62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16" y="320719"/>
            <a:ext cx="9428495" cy="6269950"/>
          </a:xfrm>
        </p:spPr>
      </p:pic>
    </p:spTree>
    <p:extLst>
      <p:ext uri="{BB962C8B-B14F-4D97-AF65-F5344CB8AC3E}">
        <p14:creationId xmlns:p14="http://schemas.microsoft.com/office/powerpoint/2010/main" val="24490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95" y="292764"/>
            <a:ext cx="9556205" cy="6370804"/>
          </a:xfrm>
        </p:spPr>
      </p:pic>
    </p:spTree>
    <p:extLst>
      <p:ext uri="{BB962C8B-B14F-4D97-AF65-F5344CB8AC3E}">
        <p14:creationId xmlns:p14="http://schemas.microsoft.com/office/powerpoint/2010/main" val="9375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662" y="366851"/>
            <a:ext cx="9720072" cy="1499616"/>
          </a:xfrm>
        </p:spPr>
        <p:txBody>
          <a:bodyPr/>
          <a:lstStyle/>
          <a:p>
            <a:pPr algn="ctr"/>
            <a:r>
              <a:rPr lang="ru-RU" dirty="0" smtClean="0"/>
              <a:t>Татарская народная игра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83" y="2016592"/>
            <a:ext cx="6957431" cy="4635388"/>
          </a:xfrm>
        </p:spPr>
      </p:pic>
    </p:spTree>
    <p:extLst>
      <p:ext uri="{BB962C8B-B14F-4D97-AF65-F5344CB8AC3E}">
        <p14:creationId xmlns:p14="http://schemas.microsoft.com/office/powerpoint/2010/main" val="3743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Татарская сказка</a:t>
            </a:r>
            <a:endParaRPr lang="ru-RU" dirty="0"/>
          </a:p>
        </p:txBody>
      </p:sp>
      <p:pic>
        <p:nvPicPr>
          <p:cNvPr id="1026" name="Picture 2" descr="https://sun9-52.userapi.com/c855228/v855228166/1cdedf/Sg4LHQTKVQ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82" y="1899415"/>
            <a:ext cx="8299764" cy="46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</TotalTime>
  <Words>7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Интеграл</vt:lpstr>
      <vt:lpstr>Татарский народ</vt:lpstr>
      <vt:lpstr>Презентация PowerPoint</vt:lpstr>
      <vt:lpstr>Презентация PowerPoint</vt:lpstr>
      <vt:lpstr>Презентация PowerPoint</vt:lpstr>
      <vt:lpstr>Презентация PowerPoint</vt:lpstr>
      <vt:lpstr>Татарская народная игра</vt:lpstr>
      <vt:lpstr>Татарская сказка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Татарский народ</dc:title>
  <dc:creator>RePack by Diakov</dc:creator>
  <cp:lastModifiedBy>RePack by Diakov</cp:lastModifiedBy>
  <cp:revision>4</cp:revision>
  <dcterms:created xsi:type="dcterms:W3CDTF">2020-11-12T04:49:00Z</dcterms:created>
  <dcterms:modified xsi:type="dcterms:W3CDTF">2020-11-12T05:16:49Z</dcterms:modified>
</cp:coreProperties>
</file>